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88" r:id="rId4"/>
    <p:sldId id="289" r:id="rId5"/>
    <p:sldId id="290" r:id="rId6"/>
    <p:sldId id="257" r:id="rId7"/>
    <p:sldId id="258" r:id="rId8"/>
    <p:sldId id="259" r:id="rId9"/>
    <p:sldId id="260" r:id="rId10"/>
    <p:sldId id="261" r:id="rId11"/>
    <p:sldId id="262" r:id="rId12"/>
    <p:sldId id="263" r:id="rId13"/>
    <p:sldId id="264" r:id="rId14"/>
    <p:sldId id="265" r:id="rId15"/>
    <p:sldId id="267" r:id="rId16"/>
    <p:sldId id="268" r:id="rId17"/>
    <p:sldId id="269" r:id="rId18"/>
    <p:sldId id="270" r:id="rId19"/>
    <p:sldId id="271" r:id="rId20"/>
    <p:sldId id="272" r:id="rId21"/>
    <p:sldId id="273" r:id="rId22"/>
    <p:sldId id="274" r:id="rId23"/>
    <p:sldId id="275" r:id="rId24"/>
    <p:sldId id="266" r:id="rId25"/>
    <p:sldId id="276" r:id="rId26"/>
    <p:sldId id="277" r:id="rId27"/>
    <p:sldId id="278" r:id="rId28"/>
    <p:sldId id="286" r:id="rId29"/>
    <p:sldId id="279" r:id="rId30"/>
    <p:sldId id="280" r:id="rId31"/>
    <p:sldId id="281" r:id="rId32"/>
    <p:sldId id="282" r:id="rId33"/>
    <p:sldId id="283" r:id="rId34"/>
    <p:sldId id="284" r:id="rId35"/>
    <p:sldId id="285"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5" d="100"/>
          <a:sy n="75" d="100"/>
        </p:scale>
        <p:origin x="540"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3CB3-74CA-4B4A-BE73-F16DA6D2EC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1B5F58-35F4-4F21-82DC-7164B9B069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FD1F71-A245-4CB3-81D9-9DC64C9A5B9C}"/>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5" name="Footer Placeholder 4">
            <a:extLst>
              <a:ext uri="{FF2B5EF4-FFF2-40B4-BE49-F238E27FC236}">
                <a16:creationId xmlns:a16="http://schemas.microsoft.com/office/drawing/2014/main" id="{E48BA18F-DB4C-4699-B2EE-C388F3342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BF040F-D1E0-4954-962D-F28A5B04C77A}"/>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1831034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AE472-F601-4BC4-9D03-03B8771165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E2FBA0-DBCC-4F1E-B250-EFDF3B96E4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0DE71F-44C9-490C-8CA8-2DB9965038F0}"/>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5" name="Footer Placeholder 4">
            <a:extLst>
              <a:ext uri="{FF2B5EF4-FFF2-40B4-BE49-F238E27FC236}">
                <a16:creationId xmlns:a16="http://schemas.microsoft.com/office/drawing/2014/main" id="{2522C443-BB95-47EF-B2E7-2C4A159E05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A36433-2B04-4A48-8675-3D2C2D34F587}"/>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132000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09571F-DB88-4BAA-91BC-D2B4C71843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B6F913-0374-48BF-93AC-775CC8C9B9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013B19-6580-4D85-8B10-3B0DF252E394}"/>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5" name="Footer Placeholder 4">
            <a:extLst>
              <a:ext uri="{FF2B5EF4-FFF2-40B4-BE49-F238E27FC236}">
                <a16:creationId xmlns:a16="http://schemas.microsoft.com/office/drawing/2014/main" id="{224611CF-5EF4-4AFF-BBE6-FAC42BCA9E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AB619-5AF9-4813-B172-52E7A98AB776}"/>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398051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9FA71-4448-4C39-8373-C6826A6522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7385F2-06B8-48D7-86A0-4A6639071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04FF0C-E65F-411B-A815-AF3A9C696273}"/>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5" name="Footer Placeholder 4">
            <a:extLst>
              <a:ext uri="{FF2B5EF4-FFF2-40B4-BE49-F238E27FC236}">
                <a16:creationId xmlns:a16="http://schemas.microsoft.com/office/drawing/2014/main" id="{64DCFDFB-FC70-41F8-88AE-C8FF577BCB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96A80F-4381-4536-BA79-F18532AD0BF1}"/>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578914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1183E-4C56-4978-A25D-1017B1FD31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DEC9D2-4C46-4AC6-B9F5-B322582D66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D261F5-372F-48D3-AE6B-E7C062E5A51F}"/>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5" name="Footer Placeholder 4">
            <a:extLst>
              <a:ext uri="{FF2B5EF4-FFF2-40B4-BE49-F238E27FC236}">
                <a16:creationId xmlns:a16="http://schemas.microsoft.com/office/drawing/2014/main" id="{0B9CD2EA-C729-4567-8D23-C68A131A72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A7A5-BAEE-4006-A764-3BC236E9C9B0}"/>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1929542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733A9-9E87-4622-B91F-CE0E02721A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17DAB1-0355-418E-BA07-CDFD395D16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55F262-4BEE-4885-8A07-6459C5C86B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982A99-4DA8-4900-8381-4158CC2D76D6}"/>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6" name="Footer Placeholder 5">
            <a:extLst>
              <a:ext uri="{FF2B5EF4-FFF2-40B4-BE49-F238E27FC236}">
                <a16:creationId xmlns:a16="http://schemas.microsoft.com/office/drawing/2014/main" id="{0921E786-9F48-40AA-9E7C-D30F0CD61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596DC2-0AA8-4F82-B138-1A6AADFB04A7}"/>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819946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36A3A-4776-4558-9535-FF0A048AF9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361FBB-F9B1-4650-88B6-33780A8AC9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4612AD-BB70-4698-927F-94A59B6F64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8189F5-0F34-4B9A-89A6-813EFDCBE7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280C60-4F79-41D7-A8A7-5E3AF3B85D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9F459A-61C2-4A94-9285-28DE4BEF8259}"/>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8" name="Footer Placeholder 7">
            <a:extLst>
              <a:ext uri="{FF2B5EF4-FFF2-40B4-BE49-F238E27FC236}">
                <a16:creationId xmlns:a16="http://schemas.microsoft.com/office/drawing/2014/main" id="{01A09EA7-C535-4A50-A65E-F4559AD023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080845-59C8-491D-980C-BA4BE1B54A7C}"/>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665869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323F0-B5C7-4176-BA3D-F20E309C0D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1F5643-1434-4185-8CB8-FD7F1D564DD5}"/>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4" name="Footer Placeholder 3">
            <a:extLst>
              <a:ext uri="{FF2B5EF4-FFF2-40B4-BE49-F238E27FC236}">
                <a16:creationId xmlns:a16="http://schemas.microsoft.com/office/drawing/2014/main" id="{A5AD497B-4413-4D75-848D-BCC9BD83DD6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919622-DA95-4C9C-A50F-B0FEDE6BD08C}"/>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1939623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6C9D52-94F6-4A05-909B-16148F3A15DF}"/>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3" name="Footer Placeholder 2">
            <a:extLst>
              <a:ext uri="{FF2B5EF4-FFF2-40B4-BE49-F238E27FC236}">
                <a16:creationId xmlns:a16="http://schemas.microsoft.com/office/drawing/2014/main" id="{B550F06E-BB2A-4A01-A588-0B8BBE80C4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B8A13D-7B3D-4A44-A7C4-CC429E106171}"/>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924511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8D233-579C-4CE0-9E09-9AE34547E8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974286-364B-4205-BCD5-744F007352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8F67B6-1A5C-46F7-91D9-1D6C4EC25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FCBABE-F7C7-46C0-9004-6C526E44A4B3}"/>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6" name="Footer Placeholder 5">
            <a:extLst>
              <a:ext uri="{FF2B5EF4-FFF2-40B4-BE49-F238E27FC236}">
                <a16:creationId xmlns:a16="http://schemas.microsoft.com/office/drawing/2014/main" id="{C227D0A0-C59D-4D85-9AFE-574C82B05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4493A3-2A8D-45CB-8BF8-157273C31468}"/>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338190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46094-22D6-4EA3-A508-4F0184786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11C81CE-68AB-4712-A007-83E86475E5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3E8412-CA5F-476E-8846-975AE1E2CE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54C91-F922-4C7F-8AD9-13DB07E8BFB7}"/>
              </a:ext>
            </a:extLst>
          </p:cNvPr>
          <p:cNvSpPr>
            <a:spLocks noGrp="1"/>
          </p:cNvSpPr>
          <p:nvPr>
            <p:ph type="dt" sz="half" idx="10"/>
          </p:nvPr>
        </p:nvSpPr>
        <p:spPr/>
        <p:txBody>
          <a:bodyPr/>
          <a:lstStyle/>
          <a:p>
            <a:fld id="{5DEBBFFA-9F12-4E1F-BEAB-FAA0FFBB725E}" type="datetimeFigureOut">
              <a:rPr lang="en-US" smtClean="0"/>
              <a:t>4/7/2020</a:t>
            </a:fld>
            <a:endParaRPr lang="en-US"/>
          </a:p>
        </p:txBody>
      </p:sp>
      <p:sp>
        <p:nvSpPr>
          <p:cNvPr id="6" name="Footer Placeholder 5">
            <a:extLst>
              <a:ext uri="{FF2B5EF4-FFF2-40B4-BE49-F238E27FC236}">
                <a16:creationId xmlns:a16="http://schemas.microsoft.com/office/drawing/2014/main" id="{3AF4F8FE-4B72-4561-B8B3-4383EE7C3C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9EF6E2-B129-43C9-BD96-0EE035F05F03}"/>
              </a:ext>
            </a:extLst>
          </p:cNvPr>
          <p:cNvSpPr>
            <a:spLocks noGrp="1"/>
          </p:cNvSpPr>
          <p:nvPr>
            <p:ph type="sldNum" sz="quarter" idx="12"/>
          </p:nvPr>
        </p:nvSpPr>
        <p:spPr/>
        <p:txBody>
          <a:bodyPr/>
          <a:lstStyle/>
          <a:p>
            <a:fld id="{E5EFBBFD-25C0-404F-BE47-75AA4F6FC6C7}" type="slidenum">
              <a:rPr lang="en-US" smtClean="0"/>
              <a:t>‹#›</a:t>
            </a:fld>
            <a:endParaRPr lang="en-US"/>
          </a:p>
        </p:txBody>
      </p:sp>
    </p:spTree>
    <p:extLst>
      <p:ext uri="{BB962C8B-B14F-4D97-AF65-F5344CB8AC3E}">
        <p14:creationId xmlns:p14="http://schemas.microsoft.com/office/powerpoint/2010/main" val="3904832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B5071C-992A-4BA6-8CCF-92AD67F87B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318DD9-726B-4273-B232-FE93C669E3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F27FAF-C985-4E6E-B87C-31E2495058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EBBFFA-9F12-4E1F-BEAB-FAA0FFBB725E}" type="datetimeFigureOut">
              <a:rPr lang="en-US" smtClean="0"/>
              <a:t>4/7/2020</a:t>
            </a:fld>
            <a:endParaRPr lang="en-US"/>
          </a:p>
        </p:txBody>
      </p:sp>
      <p:sp>
        <p:nvSpPr>
          <p:cNvPr id="5" name="Footer Placeholder 4">
            <a:extLst>
              <a:ext uri="{FF2B5EF4-FFF2-40B4-BE49-F238E27FC236}">
                <a16:creationId xmlns:a16="http://schemas.microsoft.com/office/drawing/2014/main" id="{9FDFB43F-F6E7-427D-80D1-5307634753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D5A1DD-0DC7-4DC2-965E-0E88EA449D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FBBFD-25C0-404F-BE47-75AA4F6FC6C7}" type="slidenum">
              <a:rPr lang="en-US" smtClean="0"/>
              <a:t>‹#›</a:t>
            </a:fld>
            <a:endParaRPr lang="en-US"/>
          </a:p>
        </p:txBody>
      </p:sp>
    </p:spTree>
    <p:extLst>
      <p:ext uri="{BB962C8B-B14F-4D97-AF65-F5344CB8AC3E}">
        <p14:creationId xmlns:p14="http://schemas.microsoft.com/office/powerpoint/2010/main" val="3802569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C1AAB-6736-4E5B-B1EC-5220CDC5AF84}"/>
              </a:ext>
            </a:extLst>
          </p:cNvPr>
          <p:cNvSpPr>
            <a:spLocks noGrp="1"/>
          </p:cNvSpPr>
          <p:nvPr>
            <p:ph type="ctrTitle"/>
          </p:nvPr>
        </p:nvSpPr>
        <p:spPr/>
        <p:txBody>
          <a:bodyPr/>
          <a:lstStyle/>
          <a:p>
            <a:r>
              <a:rPr lang="en-US" dirty="0"/>
              <a:t>Living Through History</a:t>
            </a:r>
          </a:p>
        </p:txBody>
      </p:sp>
      <p:sp>
        <p:nvSpPr>
          <p:cNvPr id="3" name="Subtitle 2">
            <a:extLst>
              <a:ext uri="{FF2B5EF4-FFF2-40B4-BE49-F238E27FC236}">
                <a16:creationId xmlns:a16="http://schemas.microsoft.com/office/drawing/2014/main" id="{BF11B6EB-7B91-4BDA-B91A-3A444F2DB630}"/>
              </a:ext>
            </a:extLst>
          </p:cNvPr>
          <p:cNvSpPr>
            <a:spLocks noGrp="1"/>
          </p:cNvSpPr>
          <p:nvPr>
            <p:ph type="subTitle" idx="1"/>
          </p:nvPr>
        </p:nvSpPr>
        <p:spPr/>
        <p:txBody>
          <a:bodyPr/>
          <a:lstStyle/>
          <a:p>
            <a:r>
              <a:rPr lang="en-US" dirty="0"/>
              <a:t>Miller, SD</a:t>
            </a:r>
          </a:p>
          <a:p>
            <a:r>
              <a:rPr lang="en-US" dirty="0"/>
              <a:t>Hand County</a:t>
            </a:r>
          </a:p>
          <a:p>
            <a:r>
              <a:rPr lang="en-US" dirty="0"/>
              <a:t>April 9-May 10</a:t>
            </a:r>
          </a:p>
        </p:txBody>
      </p:sp>
    </p:spTree>
    <p:extLst>
      <p:ext uri="{BB962C8B-B14F-4D97-AF65-F5344CB8AC3E}">
        <p14:creationId xmlns:p14="http://schemas.microsoft.com/office/powerpoint/2010/main" val="225013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F8EA9-6610-4052-85DD-0795990F0B9A}"/>
              </a:ext>
            </a:extLst>
          </p:cNvPr>
          <p:cNvSpPr>
            <a:spLocks noGrp="1"/>
          </p:cNvSpPr>
          <p:nvPr>
            <p:ph type="title"/>
          </p:nvPr>
        </p:nvSpPr>
        <p:spPr/>
        <p:txBody>
          <a:bodyPr/>
          <a:lstStyle/>
          <a:p>
            <a:r>
              <a:rPr lang="en-US" dirty="0"/>
              <a:t>Smack in the Face</a:t>
            </a:r>
          </a:p>
        </p:txBody>
      </p:sp>
      <p:sp>
        <p:nvSpPr>
          <p:cNvPr id="3" name="Content Placeholder 2">
            <a:extLst>
              <a:ext uri="{FF2B5EF4-FFF2-40B4-BE49-F238E27FC236}">
                <a16:creationId xmlns:a16="http://schemas.microsoft.com/office/drawing/2014/main" id="{4A6BF256-FFA0-41AD-BDCF-A143BB3A7660}"/>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16D4B43E-F16B-45F8-AAFA-28CEB0233DC2}"/>
              </a:ext>
            </a:extLst>
          </p:cNvPr>
          <p:cNvSpPr>
            <a:spLocks noGrp="1"/>
          </p:cNvSpPr>
          <p:nvPr>
            <p:ph type="body" sz="half" idx="2"/>
          </p:nvPr>
        </p:nvSpPr>
        <p:spPr/>
        <p:txBody>
          <a:bodyPr/>
          <a:lstStyle/>
          <a:p>
            <a:r>
              <a:rPr lang="en-US" dirty="0"/>
              <a:t>When did you realize this was a bigger deal than you originally thought?  Was it more than just one thing that made you aware it was bigger—in other words, feel free to answer as a bullet point list!</a:t>
            </a:r>
          </a:p>
        </p:txBody>
      </p:sp>
    </p:spTree>
    <p:extLst>
      <p:ext uri="{BB962C8B-B14F-4D97-AF65-F5344CB8AC3E}">
        <p14:creationId xmlns:p14="http://schemas.microsoft.com/office/powerpoint/2010/main" val="2969757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9D452-F729-4437-9AF1-B6D236AAA1F8}"/>
              </a:ext>
            </a:extLst>
          </p:cNvPr>
          <p:cNvSpPr>
            <a:spLocks noGrp="1"/>
          </p:cNvSpPr>
          <p:nvPr>
            <p:ph type="title"/>
          </p:nvPr>
        </p:nvSpPr>
        <p:spPr/>
        <p:txBody>
          <a:bodyPr/>
          <a:lstStyle/>
          <a:p>
            <a:r>
              <a:rPr lang="en-US" dirty="0"/>
              <a:t>Family</a:t>
            </a:r>
          </a:p>
        </p:txBody>
      </p:sp>
      <p:sp>
        <p:nvSpPr>
          <p:cNvPr id="3" name="Content Placeholder 2">
            <a:extLst>
              <a:ext uri="{FF2B5EF4-FFF2-40B4-BE49-F238E27FC236}">
                <a16:creationId xmlns:a16="http://schemas.microsoft.com/office/drawing/2014/main" id="{198F4742-3238-4E97-8AFA-73C61293FAEB}"/>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248475C5-FA8B-4CF8-876A-F604479A334E}"/>
              </a:ext>
            </a:extLst>
          </p:cNvPr>
          <p:cNvSpPr>
            <a:spLocks noGrp="1"/>
          </p:cNvSpPr>
          <p:nvPr>
            <p:ph type="body" sz="half" idx="2"/>
          </p:nvPr>
        </p:nvSpPr>
        <p:spPr/>
        <p:txBody>
          <a:bodyPr/>
          <a:lstStyle/>
          <a:p>
            <a:r>
              <a:rPr lang="en-US" dirty="0"/>
              <a:t>Describe family interactions with</a:t>
            </a:r>
          </a:p>
          <a:p>
            <a:r>
              <a:rPr lang="en-US" dirty="0"/>
              <a:t>	parents</a:t>
            </a:r>
          </a:p>
          <a:p>
            <a:r>
              <a:rPr lang="en-US" dirty="0"/>
              <a:t>	siblings</a:t>
            </a:r>
          </a:p>
          <a:p>
            <a:r>
              <a:rPr lang="en-US" dirty="0"/>
              <a:t>	grandparents</a:t>
            </a:r>
          </a:p>
          <a:p>
            <a:r>
              <a:rPr lang="en-US" dirty="0"/>
              <a:t>	extended family</a:t>
            </a:r>
          </a:p>
        </p:txBody>
      </p:sp>
    </p:spTree>
    <p:extLst>
      <p:ext uri="{BB962C8B-B14F-4D97-AF65-F5344CB8AC3E}">
        <p14:creationId xmlns:p14="http://schemas.microsoft.com/office/powerpoint/2010/main" val="3058184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85F3-BDC5-4DC6-9C17-403F03728D61}"/>
              </a:ext>
            </a:extLst>
          </p:cNvPr>
          <p:cNvSpPr>
            <a:spLocks noGrp="1"/>
          </p:cNvSpPr>
          <p:nvPr>
            <p:ph type="title"/>
          </p:nvPr>
        </p:nvSpPr>
        <p:spPr/>
        <p:txBody>
          <a:bodyPr/>
          <a:lstStyle/>
          <a:p>
            <a:r>
              <a:rPr lang="en-US" dirty="0"/>
              <a:t>Holiday Interrupted</a:t>
            </a:r>
          </a:p>
        </p:txBody>
      </p:sp>
      <p:sp>
        <p:nvSpPr>
          <p:cNvPr id="3" name="Content Placeholder 2">
            <a:extLst>
              <a:ext uri="{FF2B5EF4-FFF2-40B4-BE49-F238E27FC236}">
                <a16:creationId xmlns:a16="http://schemas.microsoft.com/office/drawing/2014/main" id="{FA9B6BFC-58A6-45EC-BDE9-F66B6E004CF3}"/>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8FD1C9F3-25D9-42E0-8BF2-2ABF2B45F835}"/>
              </a:ext>
            </a:extLst>
          </p:cNvPr>
          <p:cNvSpPr>
            <a:spLocks noGrp="1"/>
          </p:cNvSpPr>
          <p:nvPr>
            <p:ph type="body" sz="half" idx="2"/>
          </p:nvPr>
        </p:nvSpPr>
        <p:spPr/>
        <p:txBody>
          <a:bodyPr/>
          <a:lstStyle/>
          <a:p>
            <a:r>
              <a:rPr lang="en-US" dirty="0"/>
              <a:t>How has Covid-19 changed yours or your family’s Easter tradition?</a:t>
            </a:r>
          </a:p>
        </p:txBody>
      </p:sp>
    </p:spTree>
    <p:extLst>
      <p:ext uri="{BB962C8B-B14F-4D97-AF65-F5344CB8AC3E}">
        <p14:creationId xmlns:p14="http://schemas.microsoft.com/office/powerpoint/2010/main" val="1727454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FC6E2-7BE0-40DB-886B-4EE6DA4EED95}"/>
              </a:ext>
            </a:extLst>
          </p:cNvPr>
          <p:cNvSpPr>
            <a:spLocks noGrp="1"/>
          </p:cNvSpPr>
          <p:nvPr>
            <p:ph type="title"/>
          </p:nvPr>
        </p:nvSpPr>
        <p:spPr/>
        <p:txBody>
          <a:bodyPr/>
          <a:lstStyle/>
          <a:p>
            <a:r>
              <a:rPr lang="en-US" dirty="0"/>
              <a:t>Couch (Bed) Potato</a:t>
            </a:r>
          </a:p>
        </p:txBody>
      </p:sp>
      <p:sp>
        <p:nvSpPr>
          <p:cNvPr id="3" name="Content Placeholder 2">
            <a:extLst>
              <a:ext uri="{FF2B5EF4-FFF2-40B4-BE49-F238E27FC236}">
                <a16:creationId xmlns:a16="http://schemas.microsoft.com/office/drawing/2014/main" id="{DFAEBB7C-22FC-4CB0-9021-076FA2D1A568}"/>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A1F93946-AA1D-4224-9DFE-031734548828}"/>
              </a:ext>
            </a:extLst>
          </p:cNvPr>
          <p:cNvSpPr>
            <a:spLocks noGrp="1"/>
          </p:cNvSpPr>
          <p:nvPr>
            <p:ph type="body" sz="half" idx="2"/>
          </p:nvPr>
        </p:nvSpPr>
        <p:spPr/>
        <p:txBody>
          <a:bodyPr/>
          <a:lstStyle/>
          <a:p>
            <a:r>
              <a:rPr lang="en-US" dirty="0"/>
              <a:t>What are you binge-watching or binge-listening to?</a:t>
            </a:r>
          </a:p>
          <a:p>
            <a:r>
              <a:rPr lang="en-US" dirty="0"/>
              <a:t>TV, YouTube, streaming movie networks, Apps</a:t>
            </a:r>
          </a:p>
          <a:p>
            <a:r>
              <a:rPr lang="en-US" dirty="0"/>
              <a:t>What songs, musical groups, types of music are seeing you through?</a:t>
            </a:r>
          </a:p>
        </p:txBody>
      </p:sp>
    </p:spTree>
    <p:extLst>
      <p:ext uri="{BB962C8B-B14F-4D97-AF65-F5344CB8AC3E}">
        <p14:creationId xmlns:p14="http://schemas.microsoft.com/office/powerpoint/2010/main" val="2354753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A82FD-D006-4E6E-8A61-98E672C993DC}"/>
              </a:ext>
            </a:extLst>
          </p:cNvPr>
          <p:cNvSpPr>
            <a:spLocks noGrp="1"/>
          </p:cNvSpPr>
          <p:nvPr>
            <p:ph type="title"/>
          </p:nvPr>
        </p:nvSpPr>
        <p:spPr/>
        <p:txBody>
          <a:bodyPr/>
          <a:lstStyle/>
          <a:p>
            <a:r>
              <a:rPr lang="en-US" dirty="0"/>
              <a:t>My Great Day</a:t>
            </a:r>
          </a:p>
        </p:txBody>
      </p:sp>
      <p:sp>
        <p:nvSpPr>
          <p:cNvPr id="3" name="Content Placeholder 2">
            <a:extLst>
              <a:ext uri="{FF2B5EF4-FFF2-40B4-BE49-F238E27FC236}">
                <a16:creationId xmlns:a16="http://schemas.microsoft.com/office/drawing/2014/main" id="{AB8E8915-47D8-4A87-BFE7-78E4FD09B611}"/>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27E68ED6-D3D2-4E01-8CE9-D32D1718CC24}"/>
              </a:ext>
            </a:extLst>
          </p:cNvPr>
          <p:cNvSpPr>
            <a:spLocks noGrp="1"/>
          </p:cNvSpPr>
          <p:nvPr>
            <p:ph type="body" sz="half" idx="2"/>
          </p:nvPr>
        </p:nvSpPr>
        <p:spPr/>
        <p:txBody>
          <a:bodyPr/>
          <a:lstStyle/>
          <a:p>
            <a:r>
              <a:rPr lang="en-US" dirty="0"/>
              <a:t>What is the best part of your typical day (understanding that the day is this way to stop the spread of the virus)?  Still, what has been good for you?</a:t>
            </a:r>
          </a:p>
        </p:txBody>
      </p:sp>
    </p:spTree>
    <p:extLst>
      <p:ext uri="{BB962C8B-B14F-4D97-AF65-F5344CB8AC3E}">
        <p14:creationId xmlns:p14="http://schemas.microsoft.com/office/powerpoint/2010/main" val="4129699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9D6E2-9859-4BFB-95ED-D4F8AC84E4BF}"/>
              </a:ext>
            </a:extLst>
          </p:cNvPr>
          <p:cNvSpPr>
            <a:spLocks noGrp="1"/>
          </p:cNvSpPr>
          <p:nvPr>
            <p:ph type="title"/>
          </p:nvPr>
        </p:nvSpPr>
        <p:spPr/>
        <p:txBody>
          <a:bodyPr/>
          <a:lstStyle/>
          <a:p>
            <a:r>
              <a:rPr lang="en-US" dirty="0"/>
              <a:t>Alas, School</a:t>
            </a:r>
          </a:p>
        </p:txBody>
      </p:sp>
      <p:sp>
        <p:nvSpPr>
          <p:cNvPr id="3" name="Content Placeholder 2">
            <a:extLst>
              <a:ext uri="{FF2B5EF4-FFF2-40B4-BE49-F238E27FC236}">
                <a16:creationId xmlns:a16="http://schemas.microsoft.com/office/drawing/2014/main" id="{4549EDC7-6CB8-46AF-A295-94983D65A6EC}"/>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75057D4D-37D9-4545-86F9-569B42CFA2DB}"/>
              </a:ext>
            </a:extLst>
          </p:cNvPr>
          <p:cNvSpPr>
            <a:spLocks noGrp="1"/>
          </p:cNvSpPr>
          <p:nvPr>
            <p:ph type="body" sz="half" idx="2"/>
          </p:nvPr>
        </p:nvSpPr>
        <p:spPr/>
        <p:txBody>
          <a:bodyPr/>
          <a:lstStyle/>
          <a:p>
            <a:r>
              <a:rPr lang="en-US" dirty="0"/>
              <a:t>What do you miss most about school?</a:t>
            </a:r>
          </a:p>
          <a:p>
            <a:r>
              <a:rPr lang="en-US" dirty="0"/>
              <a:t>(This would be a fine time to memorialize your English teacher!!! Just Kidding!)</a:t>
            </a:r>
          </a:p>
        </p:txBody>
      </p:sp>
    </p:spTree>
    <p:extLst>
      <p:ext uri="{BB962C8B-B14F-4D97-AF65-F5344CB8AC3E}">
        <p14:creationId xmlns:p14="http://schemas.microsoft.com/office/powerpoint/2010/main" val="3073230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B3CC-73F7-41A9-A58C-1555908F5443}"/>
              </a:ext>
            </a:extLst>
          </p:cNvPr>
          <p:cNvSpPr>
            <a:spLocks noGrp="1"/>
          </p:cNvSpPr>
          <p:nvPr>
            <p:ph type="title"/>
          </p:nvPr>
        </p:nvSpPr>
        <p:spPr/>
        <p:txBody>
          <a:bodyPr/>
          <a:lstStyle/>
          <a:p>
            <a:r>
              <a:rPr lang="en-US" dirty="0"/>
              <a:t>Ugh!</a:t>
            </a:r>
          </a:p>
        </p:txBody>
      </p:sp>
      <p:sp>
        <p:nvSpPr>
          <p:cNvPr id="3" name="Content Placeholder 2">
            <a:extLst>
              <a:ext uri="{FF2B5EF4-FFF2-40B4-BE49-F238E27FC236}">
                <a16:creationId xmlns:a16="http://schemas.microsoft.com/office/drawing/2014/main" id="{AF993555-6E72-4E6D-80CD-11CE903BE24B}"/>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3339595-979C-48CF-82A7-5BCEB764B799}"/>
              </a:ext>
            </a:extLst>
          </p:cNvPr>
          <p:cNvSpPr>
            <a:spLocks noGrp="1"/>
          </p:cNvSpPr>
          <p:nvPr>
            <p:ph type="body" sz="half" idx="2"/>
          </p:nvPr>
        </p:nvSpPr>
        <p:spPr/>
        <p:txBody>
          <a:bodyPr/>
          <a:lstStyle/>
          <a:p>
            <a:r>
              <a:rPr lang="en-US" dirty="0"/>
              <a:t>What is the worst part of your typical day?</a:t>
            </a:r>
          </a:p>
          <a:p>
            <a:r>
              <a:rPr lang="en-US" dirty="0"/>
              <a:t>What has been hardest for you and your family?</a:t>
            </a:r>
          </a:p>
        </p:txBody>
      </p:sp>
    </p:spTree>
    <p:extLst>
      <p:ext uri="{BB962C8B-B14F-4D97-AF65-F5344CB8AC3E}">
        <p14:creationId xmlns:p14="http://schemas.microsoft.com/office/powerpoint/2010/main" val="794806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A0FE1-8D77-42DF-BBE7-28C11EE7DB7F}"/>
              </a:ext>
            </a:extLst>
          </p:cNvPr>
          <p:cNvSpPr>
            <a:spLocks noGrp="1"/>
          </p:cNvSpPr>
          <p:nvPr>
            <p:ph type="title"/>
          </p:nvPr>
        </p:nvSpPr>
        <p:spPr/>
        <p:txBody>
          <a:bodyPr/>
          <a:lstStyle/>
          <a:p>
            <a:r>
              <a:rPr lang="en-US" dirty="0"/>
              <a:t>So Many Questions</a:t>
            </a:r>
          </a:p>
        </p:txBody>
      </p:sp>
      <p:sp>
        <p:nvSpPr>
          <p:cNvPr id="3" name="Content Placeholder 2">
            <a:extLst>
              <a:ext uri="{FF2B5EF4-FFF2-40B4-BE49-F238E27FC236}">
                <a16:creationId xmlns:a16="http://schemas.microsoft.com/office/drawing/2014/main" id="{A7DDCB43-E956-450C-BB0C-F43E80589CCF}"/>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6273E851-D9CF-42A0-87CC-21D55D8D0401}"/>
              </a:ext>
            </a:extLst>
          </p:cNvPr>
          <p:cNvSpPr>
            <a:spLocks noGrp="1"/>
          </p:cNvSpPr>
          <p:nvPr>
            <p:ph type="body" sz="half" idx="2"/>
          </p:nvPr>
        </p:nvSpPr>
        <p:spPr/>
        <p:txBody>
          <a:bodyPr/>
          <a:lstStyle/>
          <a:p>
            <a:r>
              <a:rPr lang="en-US" dirty="0"/>
              <a:t>Anything on your mind that you are not sure who to ask?  Or just questions to the universe about this time and “what if…” and “I wonder when…”.</a:t>
            </a:r>
          </a:p>
        </p:txBody>
      </p:sp>
    </p:spTree>
    <p:extLst>
      <p:ext uri="{BB962C8B-B14F-4D97-AF65-F5344CB8AC3E}">
        <p14:creationId xmlns:p14="http://schemas.microsoft.com/office/powerpoint/2010/main" val="3003467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83413-5170-432F-9DA4-D8DD1AEA625E}"/>
              </a:ext>
            </a:extLst>
          </p:cNvPr>
          <p:cNvSpPr>
            <a:spLocks noGrp="1"/>
          </p:cNvSpPr>
          <p:nvPr>
            <p:ph type="title"/>
          </p:nvPr>
        </p:nvSpPr>
        <p:spPr/>
        <p:txBody>
          <a:bodyPr/>
          <a:lstStyle/>
          <a:p>
            <a:r>
              <a:rPr lang="en-US" dirty="0"/>
              <a:t>A Letter, Really? </a:t>
            </a:r>
          </a:p>
        </p:txBody>
      </p:sp>
      <p:sp>
        <p:nvSpPr>
          <p:cNvPr id="3" name="Content Placeholder 2">
            <a:extLst>
              <a:ext uri="{FF2B5EF4-FFF2-40B4-BE49-F238E27FC236}">
                <a16:creationId xmlns:a16="http://schemas.microsoft.com/office/drawing/2014/main" id="{4B753344-655E-4C8C-8789-FFE12CD94CF7}"/>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87A2414E-5D56-4ED9-807A-18A5919AC535}"/>
              </a:ext>
            </a:extLst>
          </p:cNvPr>
          <p:cNvSpPr>
            <a:spLocks noGrp="1"/>
          </p:cNvSpPr>
          <p:nvPr>
            <p:ph type="body" sz="half" idx="2"/>
          </p:nvPr>
        </p:nvSpPr>
        <p:spPr/>
        <p:txBody>
          <a:bodyPr/>
          <a:lstStyle/>
          <a:p>
            <a:r>
              <a:rPr lang="en-US" dirty="0"/>
              <a:t>Interchange the word text—make it a long text!– and write a letter to a friend.  Maybe it will be a note—a longer note!  Who would you write to and what would you say?  </a:t>
            </a:r>
          </a:p>
          <a:p>
            <a:r>
              <a:rPr lang="en-US" dirty="0"/>
              <a:t>Keep in mind, that this is no different than the primary sources that have been used through all of history—letters and postcards give the future a look into your life!</a:t>
            </a:r>
          </a:p>
        </p:txBody>
      </p:sp>
    </p:spTree>
    <p:extLst>
      <p:ext uri="{BB962C8B-B14F-4D97-AF65-F5344CB8AC3E}">
        <p14:creationId xmlns:p14="http://schemas.microsoft.com/office/powerpoint/2010/main" val="2164779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28424-09D4-4F8C-800F-4F114A57A243}"/>
              </a:ext>
            </a:extLst>
          </p:cNvPr>
          <p:cNvSpPr>
            <a:spLocks noGrp="1"/>
          </p:cNvSpPr>
          <p:nvPr>
            <p:ph type="title"/>
          </p:nvPr>
        </p:nvSpPr>
        <p:spPr/>
        <p:txBody>
          <a:bodyPr/>
          <a:lstStyle/>
          <a:p>
            <a:r>
              <a:rPr lang="en-US" dirty="0"/>
              <a:t>Extra! Extra! Read (Watch!) All About It!</a:t>
            </a:r>
          </a:p>
        </p:txBody>
      </p:sp>
      <p:sp>
        <p:nvSpPr>
          <p:cNvPr id="3" name="Content Placeholder 2">
            <a:extLst>
              <a:ext uri="{FF2B5EF4-FFF2-40B4-BE49-F238E27FC236}">
                <a16:creationId xmlns:a16="http://schemas.microsoft.com/office/drawing/2014/main" id="{0A592543-6709-4F4B-85C0-DBDB9842C521}"/>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170B5447-9CE8-4BB5-B19C-1D3D443BAF56}"/>
              </a:ext>
            </a:extLst>
          </p:cNvPr>
          <p:cNvSpPr>
            <a:spLocks noGrp="1"/>
          </p:cNvSpPr>
          <p:nvPr>
            <p:ph type="body" sz="half" idx="2"/>
          </p:nvPr>
        </p:nvSpPr>
        <p:spPr/>
        <p:txBody>
          <a:bodyPr/>
          <a:lstStyle/>
          <a:p>
            <a:r>
              <a:rPr lang="en-US" dirty="0"/>
              <a:t>Are you reading/watching news more than usual?</a:t>
            </a:r>
          </a:p>
          <a:p>
            <a:r>
              <a:rPr lang="en-US" dirty="0"/>
              <a:t>What has jumped out at you—an interesting story, a scary story, a strange story?  Anything that you never thought would happen?</a:t>
            </a:r>
          </a:p>
          <a:p>
            <a:r>
              <a:rPr lang="en-US" dirty="0"/>
              <a:t>You can post links to the stories, too!</a:t>
            </a:r>
          </a:p>
        </p:txBody>
      </p:sp>
    </p:spTree>
    <p:extLst>
      <p:ext uri="{BB962C8B-B14F-4D97-AF65-F5344CB8AC3E}">
        <p14:creationId xmlns:p14="http://schemas.microsoft.com/office/powerpoint/2010/main" val="321556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54A4F-7AD2-4DB3-8AFB-4CFDE66A4E8B}"/>
              </a:ext>
            </a:extLst>
          </p:cNvPr>
          <p:cNvSpPr>
            <a:spLocks noGrp="1"/>
          </p:cNvSpPr>
          <p:nvPr>
            <p:ph type="title"/>
          </p:nvPr>
        </p:nvSpPr>
        <p:spPr>
          <a:xfrm>
            <a:off x="838200" y="365125"/>
            <a:ext cx="10515600" cy="930275"/>
          </a:xfrm>
        </p:spPr>
        <p:txBody>
          <a:bodyPr>
            <a:normAutofit fontScale="90000"/>
          </a:bodyPr>
          <a:lstStyle/>
          <a:p>
            <a:r>
              <a:rPr lang="en-US" dirty="0"/>
              <a:t>What are we going to do with this PowerPoint?</a:t>
            </a:r>
          </a:p>
        </p:txBody>
      </p:sp>
      <p:sp>
        <p:nvSpPr>
          <p:cNvPr id="3" name="Content Placeholder 2">
            <a:extLst>
              <a:ext uri="{FF2B5EF4-FFF2-40B4-BE49-F238E27FC236}">
                <a16:creationId xmlns:a16="http://schemas.microsoft.com/office/drawing/2014/main" id="{D1DECF95-27EE-4953-9207-0F1C5C64D9F9}"/>
              </a:ext>
            </a:extLst>
          </p:cNvPr>
          <p:cNvSpPr>
            <a:spLocks noGrp="1"/>
          </p:cNvSpPr>
          <p:nvPr>
            <p:ph idx="1"/>
          </p:nvPr>
        </p:nvSpPr>
        <p:spPr>
          <a:xfrm>
            <a:off x="838200" y="1155700"/>
            <a:ext cx="10515600" cy="5021263"/>
          </a:xfrm>
        </p:spPr>
        <p:txBody>
          <a:bodyPr>
            <a:normAutofit fontScale="92500" lnSpcReduction="10000"/>
          </a:bodyPr>
          <a:lstStyle/>
          <a:p>
            <a:r>
              <a:rPr lang="en-US" dirty="0"/>
              <a:t>I want to give credit to Lauren Brown for the idea for turning students into primary sources and for many of the topics of the slides.  I have changed some to fit this class and this area, but I tried to do justice to her original intent.</a:t>
            </a:r>
          </a:p>
          <a:p>
            <a:r>
              <a:rPr lang="en-US" dirty="0"/>
              <a:t>First, you are going to download the PowerPoint and save as “your name2020”----Example:  LisaAnson2020 (If you do not know how to save a document, let me know.</a:t>
            </a:r>
          </a:p>
          <a:p>
            <a:r>
              <a:rPr lang="en-US" dirty="0"/>
              <a:t>The first reason I need you to do this is so that when you turn in the PowerPoint, I have your name on the file.  The second reason is because this will allow you to turn in the assignment digitally—there will be no paper copies.  Lastly, but most importantly, it will allow you to personalize the PowerPoint.  Feel free to change the layout of the question and answer, choose design ideas, choose font, add more slides, etc.  It is an unending possibility what you can do.</a:t>
            </a:r>
          </a:p>
        </p:txBody>
      </p:sp>
    </p:spTree>
    <p:extLst>
      <p:ext uri="{BB962C8B-B14F-4D97-AF65-F5344CB8AC3E}">
        <p14:creationId xmlns:p14="http://schemas.microsoft.com/office/powerpoint/2010/main" val="1387390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5E3B1-1E1C-4194-80BA-42BF2752EA9C}"/>
              </a:ext>
            </a:extLst>
          </p:cNvPr>
          <p:cNvSpPr>
            <a:spLocks noGrp="1"/>
          </p:cNvSpPr>
          <p:nvPr>
            <p:ph type="title"/>
          </p:nvPr>
        </p:nvSpPr>
        <p:spPr/>
        <p:txBody>
          <a:bodyPr>
            <a:normAutofit/>
          </a:bodyPr>
          <a:lstStyle/>
          <a:p>
            <a:r>
              <a:rPr lang="en-US" dirty="0"/>
              <a:t>“Ripley’s Believe It or Not” Rerun</a:t>
            </a:r>
            <a:br>
              <a:rPr lang="en-US" dirty="0"/>
            </a:br>
            <a:r>
              <a:rPr lang="en-US" sz="2000" dirty="0"/>
              <a:t>(Look up the tv show.  It might be some binge-watching for you!)</a:t>
            </a:r>
          </a:p>
        </p:txBody>
      </p:sp>
      <p:sp>
        <p:nvSpPr>
          <p:cNvPr id="3" name="Content Placeholder 2">
            <a:extLst>
              <a:ext uri="{FF2B5EF4-FFF2-40B4-BE49-F238E27FC236}">
                <a16:creationId xmlns:a16="http://schemas.microsoft.com/office/drawing/2014/main" id="{F2D8454D-21B7-4FEE-8DD0-C63816E3C037}"/>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EB19FA42-4DEC-4DD7-B254-1A0714D46F28}"/>
              </a:ext>
            </a:extLst>
          </p:cNvPr>
          <p:cNvSpPr>
            <a:spLocks noGrp="1"/>
          </p:cNvSpPr>
          <p:nvPr>
            <p:ph type="body" sz="half" idx="2"/>
          </p:nvPr>
        </p:nvSpPr>
        <p:spPr/>
        <p:txBody>
          <a:bodyPr/>
          <a:lstStyle/>
          <a:p>
            <a:r>
              <a:rPr lang="en-US" dirty="0"/>
              <a:t>What is the strangest/funniest/scariest thing you have seen in the news or on social media?</a:t>
            </a:r>
          </a:p>
          <a:p>
            <a:r>
              <a:rPr lang="en-US" dirty="0"/>
              <a:t>You can post a link in addition.</a:t>
            </a:r>
          </a:p>
        </p:txBody>
      </p:sp>
    </p:spTree>
    <p:extLst>
      <p:ext uri="{BB962C8B-B14F-4D97-AF65-F5344CB8AC3E}">
        <p14:creationId xmlns:p14="http://schemas.microsoft.com/office/powerpoint/2010/main" val="645285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C762F-C5A1-4BAB-AC53-9B5DF1EBE4A0}"/>
              </a:ext>
            </a:extLst>
          </p:cNvPr>
          <p:cNvSpPr>
            <a:spLocks noGrp="1"/>
          </p:cNvSpPr>
          <p:nvPr>
            <p:ph type="title"/>
          </p:nvPr>
        </p:nvSpPr>
        <p:spPr/>
        <p:txBody>
          <a:bodyPr/>
          <a:lstStyle/>
          <a:p>
            <a:r>
              <a:rPr lang="en-US" dirty="0"/>
              <a:t>Comedy</a:t>
            </a:r>
            <a:br>
              <a:rPr lang="en-US" dirty="0"/>
            </a:br>
            <a:r>
              <a:rPr lang="en-US" dirty="0"/>
              <a:t>Vs.</a:t>
            </a:r>
            <a:br>
              <a:rPr lang="en-US" dirty="0"/>
            </a:br>
            <a:r>
              <a:rPr lang="en-US" dirty="0"/>
              <a:t>Tragedy</a:t>
            </a:r>
          </a:p>
        </p:txBody>
      </p:sp>
      <p:sp>
        <p:nvSpPr>
          <p:cNvPr id="3" name="Content Placeholder 2">
            <a:extLst>
              <a:ext uri="{FF2B5EF4-FFF2-40B4-BE49-F238E27FC236}">
                <a16:creationId xmlns:a16="http://schemas.microsoft.com/office/drawing/2014/main" id="{0614EFCD-6D08-4B79-9097-B3384150E4B9}"/>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408259B9-ABBB-478B-BF1F-A37A9E2BA577}"/>
              </a:ext>
            </a:extLst>
          </p:cNvPr>
          <p:cNvSpPr>
            <a:spLocks noGrp="1"/>
          </p:cNvSpPr>
          <p:nvPr>
            <p:ph type="body" sz="half" idx="2"/>
          </p:nvPr>
        </p:nvSpPr>
        <p:spPr/>
        <p:txBody>
          <a:bodyPr/>
          <a:lstStyle/>
          <a:p>
            <a:r>
              <a:rPr lang="en-US" dirty="0"/>
              <a:t>Sometimes, the line between the comic and the tragic is as thin as the width of a string of spider silk.  Sometimes, the line is a mile wide and fifty feet all.  Provide an example of something funny and/or something tragic.  Maybe it was a moment where you saw humor followed quickly by sadness.  Maybe it was something that is funny but sad at the same time.</a:t>
            </a:r>
          </a:p>
        </p:txBody>
      </p:sp>
    </p:spTree>
    <p:extLst>
      <p:ext uri="{BB962C8B-B14F-4D97-AF65-F5344CB8AC3E}">
        <p14:creationId xmlns:p14="http://schemas.microsoft.com/office/powerpoint/2010/main" val="2414072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12728-B249-45E0-BE9D-7E917C7A9F1C}"/>
              </a:ext>
            </a:extLst>
          </p:cNvPr>
          <p:cNvSpPr>
            <a:spLocks noGrp="1"/>
          </p:cNvSpPr>
          <p:nvPr>
            <p:ph type="title"/>
          </p:nvPr>
        </p:nvSpPr>
        <p:spPr/>
        <p:txBody>
          <a:bodyPr/>
          <a:lstStyle/>
          <a:p>
            <a:r>
              <a:rPr lang="en-US" dirty="0"/>
              <a:t>Week-by-Week</a:t>
            </a:r>
          </a:p>
        </p:txBody>
      </p:sp>
      <p:sp>
        <p:nvSpPr>
          <p:cNvPr id="3" name="Content Placeholder 2">
            <a:extLst>
              <a:ext uri="{FF2B5EF4-FFF2-40B4-BE49-F238E27FC236}">
                <a16:creationId xmlns:a16="http://schemas.microsoft.com/office/drawing/2014/main" id="{7FEC7351-F780-47AF-A3F0-F11AF2010836}"/>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77F504BC-EF0A-482C-86A3-1B91D99C59CD}"/>
              </a:ext>
            </a:extLst>
          </p:cNvPr>
          <p:cNvSpPr>
            <a:spLocks noGrp="1"/>
          </p:cNvSpPr>
          <p:nvPr>
            <p:ph type="body" sz="half" idx="2"/>
          </p:nvPr>
        </p:nvSpPr>
        <p:spPr/>
        <p:txBody>
          <a:bodyPr/>
          <a:lstStyle/>
          <a:p>
            <a:r>
              <a:rPr lang="en-US" dirty="0"/>
              <a:t>How does your life change week-by-week?  How is this week different from last week?  The week prior to that?</a:t>
            </a:r>
          </a:p>
          <a:p>
            <a:r>
              <a:rPr lang="en-US" dirty="0"/>
              <a:t>I think in the beginning this was a, “Hey, we have a week of Spring break that wasn’t in the calendar!  We are free from school for five days” to “We have flex learning and we are not going back into the classrooms this year.”</a:t>
            </a:r>
          </a:p>
          <a:p>
            <a:r>
              <a:rPr lang="en-US" dirty="0"/>
              <a:t>Something that was funny/fun to begin with but maybe not so much now.</a:t>
            </a:r>
          </a:p>
        </p:txBody>
      </p:sp>
    </p:spTree>
    <p:extLst>
      <p:ext uri="{BB962C8B-B14F-4D97-AF65-F5344CB8AC3E}">
        <p14:creationId xmlns:p14="http://schemas.microsoft.com/office/powerpoint/2010/main" val="865615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A01BA-23D7-4D70-8B65-724C729AEFEE}"/>
              </a:ext>
            </a:extLst>
          </p:cNvPr>
          <p:cNvSpPr>
            <a:spLocks noGrp="1"/>
          </p:cNvSpPr>
          <p:nvPr>
            <p:ph type="title"/>
          </p:nvPr>
        </p:nvSpPr>
        <p:spPr/>
        <p:txBody>
          <a:bodyPr/>
          <a:lstStyle/>
          <a:p>
            <a:r>
              <a:rPr lang="en-US" dirty="0"/>
              <a:t>1,000 Words</a:t>
            </a:r>
          </a:p>
        </p:txBody>
      </p:sp>
      <p:sp>
        <p:nvSpPr>
          <p:cNvPr id="3" name="Content Placeholder 2">
            <a:extLst>
              <a:ext uri="{FF2B5EF4-FFF2-40B4-BE49-F238E27FC236}">
                <a16:creationId xmlns:a16="http://schemas.microsoft.com/office/drawing/2014/main" id="{B3856F24-C7DD-4357-9E9A-7E0758CCD1BE}"/>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BD8D567B-A862-4312-B2EC-76ED4B1DDE0E}"/>
              </a:ext>
            </a:extLst>
          </p:cNvPr>
          <p:cNvSpPr>
            <a:spLocks noGrp="1"/>
          </p:cNvSpPr>
          <p:nvPr>
            <p:ph type="body" sz="half" idx="2"/>
          </p:nvPr>
        </p:nvSpPr>
        <p:spPr/>
        <p:txBody>
          <a:bodyPr/>
          <a:lstStyle/>
          <a:p>
            <a:r>
              <a:rPr lang="en-US" dirty="0"/>
              <a:t>Paste in a picture or two or three—if you want to explain you may—if not, let the picture speak for itself.</a:t>
            </a:r>
          </a:p>
        </p:txBody>
      </p:sp>
    </p:spTree>
    <p:extLst>
      <p:ext uri="{BB962C8B-B14F-4D97-AF65-F5344CB8AC3E}">
        <p14:creationId xmlns:p14="http://schemas.microsoft.com/office/powerpoint/2010/main" val="4014783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BAEB7-1C82-4E05-87B0-176B1F96E84D}"/>
              </a:ext>
            </a:extLst>
          </p:cNvPr>
          <p:cNvSpPr>
            <a:spLocks noGrp="1"/>
          </p:cNvSpPr>
          <p:nvPr>
            <p:ph type="title"/>
          </p:nvPr>
        </p:nvSpPr>
        <p:spPr/>
        <p:txBody>
          <a:bodyPr/>
          <a:lstStyle/>
          <a:p>
            <a:r>
              <a:rPr lang="en-US" dirty="0"/>
              <a:t>My Area</a:t>
            </a:r>
          </a:p>
        </p:txBody>
      </p:sp>
      <p:sp>
        <p:nvSpPr>
          <p:cNvPr id="3" name="Content Placeholder 2">
            <a:extLst>
              <a:ext uri="{FF2B5EF4-FFF2-40B4-BE49-F238E27FC236}">
                <a16:creationId xmlns:a16="http://schemas.microsoft.com/office/drawing/2014/main" id="{2396112F-1E79-453B-940A-6B844E89E9D0}"/>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47990D89-74FB-471B-A305-D10F677230AE}"/>
              </a:ext>
            </a:extLst>
          </p:cNvPr>
          <p:cNvSpPr>
            <a:spLocks noGrp="1"/>
          </p:cNvSpPr>
          <p:nvPr>
            <p:ph type="body" sz="half" idx="2"/>
          </p:nvPr>
        </p:nvSpPr>
        <p:spPr/>
        <p:txBody>
          <a:bodyPr/>
          <a:lstStyle/>
          <a:p>
            <a:r>
              <a:rPr lang="en-US" dirty="0"/>
              <a:t>What is your block/neighborhood like these days?</a:t>
            </a:r>
          </a:p>
          <a:p>
            <a:r>
              <a:rPr lang="en-US" dirty="0"/>
              <a:t>	Are people out walking?</a:t>
            </a:r>
          </a:p>
          <a:p>
            <a:r>
              <a:rPr lang="en-US" dirty="0"/>
              <a:t>	Talking?</a:t>
            </a:r>
          </a:p>
          <a:p>
            <a:r>
              <a:rPr lang="en-US" dirty="0"/>
              <a:t>	Looking out for each other?</a:t>
            </a:r>
          </a:p>
          <a:p>
            <a:endParaRPr lang="en-US" dirty="0"/>
          </a:p>
        </p:txBody>
      </p:sp>
    </p:spTree>
    <p:extLst>
      <p:ext uri="{BB962C8B-B14F-4D97-AF65-F5344CB8AC3E}">
        <p14:creationId xmlns:p14="http://schemas.microsoft.com/office/powerpoint/2010/main" val="2229069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FCC5C-DBB9-4285-BFFA-A9ABA745D88A}"/>
              </a:ext>
            </a:extLst>
          </p:cNvPr>
          <p:cNvSpPr>
            <a:spLocks noGrp="1"/>
          </p:cNvSpPr>
          <p:nvPr>
            <p:ph type="title"/>
          </p:nvPr>
        </p:nvSpPr>
        <p:spPr/>
        <p:txBody>
          <a:bodyPr/>
          <a:lstStyle/>
          <a:p>
            <a:r>
              <a:rPr lang="en-US" dirty="0"/>
              <a:t>Forward to the Future</a:t>
            </a:r>
          </a:p>
        </p:txBody>
      </p:sp>
      <p:sp>
        <p:nvSpPr>
          <p:cNvPr id="3" name="Content Placeholder 2">
            <a:extLst>
              <a:ext uri="{FF2B5EF4-FFF2-40B4-BE49-F238E27FC236}">
                <a16:creationId xmlns:a16="http://schemas.microsoft.com/office/drawing/2014/main" id="{715930F9-C50E-4EB9-BF59-641CB3D2B3E6}"/>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59485B89-9106-48B4-9EE7-037C85382050}"/>
              </a:ext>
            </a:extLst>
          </p:cNvPr>
          <p:cNvSpPr>
            <a:spLocks noGrp="1"/>
          </p:cNvSpPr>
          <p:nvPr>
            <p:ph type="body" sz="half" idx="2"/>
          </p:nvPr>
        </p:nvSpPr>
        <p:spPr/>
        <p:txBody>
          <a:bodyPr/>
          <a:lstStyle/>
          <a:p>
            <a:r>
              <a:rPr lang="en-US" dirty="0"/>
              <a:t>Winston Churchill said, “I always avoid prophesying beforehand because it is much better to prophesy after the event has already taken place.”</a:t>
            </a:r>
          </a:p>
          <a:p>
            <a:r>
              <a:rPr lang="en-US" dirty="0"/>
              <a:t>I know we are not done with Covid-19 yet, but if you’d like, make a prediction.  If that seems too depressing, maybe a hope or wish for the future.</a:t>
            </a:r>
          </a:p>
        </p:txBody>
      </p:sp>
    </p:spTree>
    <p:extLst>
      <p:ext uri="{BB962C8B-B14F-4D97-AF65-F5344CB8AC3E}">
        <p14:creationId xmlns:p14="http://schemas.microsoft.com/office/powerpoint/2010/main" val="34244165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845B2-B72D-434B-99C4-80127772090D}"/>
              </a:ext>
            </a:extLst>
          </p:cNvPr>
          <p:cNvSpPr>
            <a:spLocks noGrp="1"/>
          </p:cNvSpPr>
          <p:nvPr>
            <p:ph type="title"/>
          </p:nvPr>
        </p:nvSpPr>
        <p:spPr/>
        <p:txBody>
          <a:bodyPr/>
          <a:lstStyle/>
          <a:p>
            <a:r>
              <a:rPr lang="en-US" dirty="0"/>
              <a:t>Thanks, Boogeyman!</a:t>
            </a:r>
          </a:p>
        </p:txBody>
      </p:sp>
      <p:sp>
        <p:nvSpPr>
          <p:cNvPr id="3" name="Content Placeholder 2">
            <a:extLst>
              <a:ext uri="{FF2B5EF4-FFF2-40B4-BE49-F238E27FC236}">
                <a16:creationId xmlns:a16="http://schemas.microsoft.com/office/drawing/2014/main" id="{8CE406F9-8946-478A-9A75-3FAC75950A02}"/>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4D7277C3-B12E-40DD-9E65-97FF828CB703}"/>
              </a:ext>
            </a:extLst>
          </p:cNvPr>
          <p:cNvSpPr>
            <a:spLocks noGrp="1"/>
          </p:cNvSpPr>
          <p:nvPr>
            <p:ph type="body" sz="half" idx="2"/>
          </p:nvPr>
        </p:nvSpPr>
        <p:spPr/>
        <p:txBody>
          <a:bodyPr/>
          <a:lstStyle/>
          <a:p>
            <a:r>
              <a:rPr lang="en-US" dirty="0"/>
              <a:t>Your biggest fear/concern?</a:t>
            </a:r>
          </a:p>
          <a:p>
            <a:r>
              <a:rPr lang="en-US" dirty="0"/>
              <a:t>Right now and/or in the future.</a:t>
            </a:r>
          </a:p>
        </p:txBody>
      </p:sp>
    </p:spTree>
    <p:extLst>
      <p:ext uri="{BB962C8B-B14F-4D97-AF65-F5344CB8AC3E}">
        <p14:creationId xmlns:p14="http://schemas.microsoft.com/office/powerpoint/2010/main" val="960399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F2D56-E968-4773-BF2E-8918D7C50E8B}"/>
              </a:ext>
            </a:extLst>
          </p:cNvPr>
          <p:cNvSpPr>
            <a:spLocks noGrp="1"/>
          </p:cNvSpPr>
          <p:nvPr>
            <p:ph type="title"/>
          </p:nvPr>
        </p:nvSpPr>
        <p:spPr/>
        <p:txBody>
          <a:bodyPr/>
          <a:lstStyle/>
          <a:p>
            <a:r>
              <a:rPr lang="en-US" dirty="0"/>
              <a:t>Irony isn’t just found in stories, Mrs. Anson.</a:t>
            </a:r>
          </a:p>
        </p:txBody>
      </p:sp>
      <p:sp>
        <p:nvSpPr>
          <p:cNvPr id="3" name="Content Placeholder 2">
            <a:extLst>
              <a:ext uri="{FF2B5EF4-FFF2-40B4-BE49-F238E27FC236}">
                <a16:creationId xmlns:a16="http://schemas.microsoft.com/office/drawing/2014/main" id="{D465D4FC-7266-41D2-82D6-B88769657A22}"/>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6CE94588-E4ED-4BD6-9366-B90A9467B430}"/>
              </a:ext>
            </a:extLst>
          </p:cNvPr>
          <p:cNvSpPr>
            <a:spLocks noGrp="1"/>
          </p:cNvSpPr>
          <p:nvPr>
            <p:ph type="body" sz="half" idx="2"/>
          </p:nvPr>
        </p:nvSpPr>
        <p:spPr/>
        <p:txBody>
          <a:bodyPr/>
          <a:lstStyle/>
          <a:p>
            <a:r>
              <a:rPr lang="en-US" dirty="0"/>
              <a:t>Isn’t it ironic that some things have changed so drastically, but at the same time, other things have remained the exact same/similar.  Maybe you have an idea for a different irony post—go for it.</a:t>
            </a:r>
          </a:p>
          <a:p>
            <a:r>
              <a:rPr lang="en-US" dirty="0"/>
              <a:t>You could start this slide with, “The more things change, the more they stay the same.”</a:t>
            </a:r>
          </a:p>
        </p:txBody>
      </p:sp>
    </p:spTree>
    <p:extLst>
      <p:ext uri="{BB962C8B-B14F-4D97-AF65-F5344CB8AC3E}">
        <p14:creationId xmlns:p14="http://schemas.microsoft.com/office/powerpoint/2010/main" val="14436112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AB99-AD63-458E-BC25-87440E31D635}"/>
              </a:ext>
            </a:extLst>
          </p:cNvPr>
          <p:cNvSpPr>
            <a:spLocks noGrp="1"/>
          </p:cNvSpPr>
          <p:nvPr>
            <p:ph type="title"/>
          </p:nvPr>
        </p:nvSpPr>
        <p:spPr/>
        <p:txBody>
          <a:bodyPr/>
          <a:lstStyle/>
          <a:p>
            <a:r>
              <a:rPr lang="en-US" dirty="0"/>
              <a:t>Silver Linings</a:t>
            </a:r>
          </a:p>
        </p:txBody>
      </p:sp>
      <p:sp>
        <p:nvSpPr>
          <p:cNvPr id="3" name="Content Placeholder 2">
            <a:extLst>
              <a:ext uri="{FF2B5EF4-FFF2-40B4-BE49-F238E27FC236}">
                <a16:creationId xmlns:a16="http://schemas.microsoft.com/office/drawing/2014/main" id="{1B234486-6F24-4F8B-8710-22884ED6752B}"/>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C8554A77-74DF-40D1-A1B1-B2620DFA3212}"/>
              </a:ext>
            </a:extLst>
          </p:cNvPr>
          <p:cNvSpPr>
            <a:spLocks noGrp="1"/>
          </p:cNvSpPr>
          <p:nvPr>
            <p:ph type="body" sz="half" idx="2"/>
          </p:nvPr>
        </p:nvSpPr>
        <p:spPr/>
        <p:txBody>
          <a:bodyPr/>
          <a:lstStyle/>
          <a:p>
            <a:r>
              <a:rPr lang="en-US" dirty="0"/>
              <a:t>Any upsides?  Perhaps people you have connected with more than usual?  An activity you now have more time for?  Things you appreciate more than you used to?</a:t>
            </a:r>
          </a:p>
        </p:txBody>
      </p:sp>
    </p:spTree>
    <p:extLst>
      <p:ext uri="{BB962C8B-B14F-4D97-AF65-F5344CB8AC3E}">
        <p14:creationId xmlns:p14="http://schemas.microsoft.com/office/powerpoint/2010/main" val="34831343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8305E-8C48-4F6C-AEFA-BFFB79F6A02D}"/>
              </a:ext>
            </a:extLst>
          </p:cNvPr>
          <p:cNvSpPr>
            <a:spLocks noGrp="1"/>
          </p:cNvSpPr>
          <p:nvPr>
            <p:ph type="title"/>
          </p:nvPr>
        </p:nvSpPr>
        <p:spPr/>
        <p:txBody>
          <a:bodyPr/>
          <a:lstStyle/>
          <a:p>
            <a:r>
              <a:rPr lang="en-US" dirty="0"/>
              <a:t>All Mine</a:t>
            </a:r>
          </a:p>
        </p:txBody>
      </p:sp>
      <p:sp>
        <p:nvSpPr>
          <p:cNvPr id="3" name="Content Placeholder 2">
            <a:extLst>
              <a:ext uri="{FF2B5EF4-FFF2-40B4-BE49-F238E27FC236}">
                <a16:creationId xmlns:a16="http://schemas.microsoft.com/office/drawing/2014/main" id="{4DFF320C-4B42-4E9F-BF30-7F46388E7B08}"/>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DEDC0D8D-71E2-472C-9752-3FDFD585104E}"/>
              </a:ext>
            </a:extLst>
          </p:cNvPr>
          <p:cNvSpPr>
            <a:spLocks noGrp="1"/>
          </p:cNvSpPr>
          <p:nvPr>
            <p:ph type="body" sz="half" idx="2"/>
          </p:nvPr>
        </p:nvSpPr>
        <p:spPr/>
        <p:txBody>
          <a:bodyPr/>
          <a:lstStyle/>
          <a:p>
            <a:r>
              <a:rPr lang="en-US" dirty="0"/>
              <a:t>Pose your own question/issue/whatever!</a:t>
            </a:r>
          </a:p>
        </p:txBody>
      </p:sp>
    </p:spTree>
    <p:extLst>
      <p:ext uri="{BB962C8B-B14F-4D97-AF65-F5344CB8AC3E}">
        <p14:creationId xmlns:p14="http://schemas.microsoft.com/office/powerpoint/2010/main" val="2532471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34FC58-764A-4534-99ED-21A10A076618}"/>
              </a:ext>
            </a:extLst>
          </p:cNvPr>
          <p:cNvSpPr>
            <a:spLocks noGrp="1"/>
          </p:cNvSpPr>
          <p:nvPr>
            <p:ph idx="1"/>
          </p:nvPr>
        </p:nvSpPr>
        <p:spPr>
          <a:xfrm>
            <a:off x="838200" y="457200"/>
            <a:ext cx="10515600" cy="5719763"/>
          </a:xfrm>
        </p:spPr>
        <p:txBody>
          <a:bodyPr>
            <a:normAutofit lnSpcReduction="10000"/>
          </a:bodyPr>
          <a:lstStyle/>
          <a:p>
            <a:r>
              <a:rPr lang="en-US" dirty="0"/>
              <a:t>You must complete all of the slides given to you.  You are free to add more slides that you would like—see the last slide for that.</a:t>
            </a:r>
          </a:p>
          <a:p>
            <a:r>
              <a:rPr lang="en-US" dirty="0"/>
              <a:t>You are free to rearrange the slides as you see fit.  You are free to answer the slides in any order that you see fit.</a:t>
            </a:r>
          </a:p>
          <a:p>
            <a:r>
              <a:rPr lang="en-US" dirty="0"/>
              <a:t>Please go back and look at the primary and secondary source readings that we did prior to Covid-19 taking over our school year. This would be the </a:t>
            </a:r>
            <a:r>
              <a:rPr lang="en-US" i="1" dirty="0"/>
              <a:t>Titanic</a:t>
            </a:r>
            <a:r>
              <a:rPr lang="en-US" dirty="0"/>
              <a:t> readings. What are some things that you found interesting about what was included?  What were some things that you would have liked to have read about or looked at? Add those things:  pictures, videos, memes, links to news stories, web pages, it is all open to you.  With those links and videos, we will have to give credit to the source, so make sure to read the next packet about sourcing and citation.  Neat for you, all of this can be added in at any time, so it is not huge.  It’s more important for you to get your stories down first.   </a:t>
            </a:r>
          </a:p>
        </p:txBody>
      </p:sp>
    </p:spTree>
    <p:extLst>
      <p:ext uri="{BB962C8B-B14F-4D97-AF65-F5344CB8AC3E}">
        <p14:creationId xmlns:p14="http://schemas.microsoft.com/office/powerpoint/2010/main" val="37124639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CC607-2474-41CE-B429-CE641F20223A}"/>
              </a:ext>
            </a:extLst>
          </p:cNvPr>
          <p:cNvSpPr>
            <a:spLocks noGrp="1"/>
          </p:cNvSpPr>
          <p:nvPr>
            <p:ph type="title"/>
          </p:nvPr>
        </p:nvSpPr>
        <p:spPr/>
        <p:txBody>
          <a:bodyPr/>
          <a:lstStyle/>
          <a:p>
            <a:r>
              <a:rPr lang="en-US" dirty="0"/>
              <a:t>Additional Slides</a:t>
            </a:r>
          </a:p>
        </p:txBody>
      </p:sp>
      <p:sp>
        <p:nvSpPr>
          <p:cNvPr id="3" name="Content Placeholder 2">
            <a:extLst>
              <a:ext uri="{FF2B5EF4-FFF2-40B4-BE49-F238E27FC236}">
                <a16:creationId xmlns:a16="http://schemas.microsoft.com/office/drawing/2014/main" id="{77C3B666-92F1-4879-989C-2DC3355E57F0}"/>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F21ACAAE-81B3-4576-8928-9244DF9E0AFC}"/>
              </a:ext>
            </a:extLst>
          </p:cNvPr>
          <p:cNvSpPr>
            <a:spLocks noGrp="1"/>
          </p:cNvSpPr>
          <p:nvPr>
            <p:ph type="body" sz="half" idx="2"/>
          </p:nvPr>
        </p:nvSpPr>
        <p:spPr/>
        <p:txBody>
          <a:bodyPr/>
          <a:lstStyle/>
          <a:p>
            <a:r>
              <a:rPr lang="en-US" dirty="0"/>
              <a:t>If not needed when done, cut.  If you need more, add more!</a:t>
            </a:r>
          </a:p>
        </p:txBody>
      </p:sp>
    </p:spTree>
    <p:extLst>
      <p:ext uri="{BB962C8B-B14F-4D97-AF65-F5344CB8AC3E}">
        <p14:creationId xmlns:p14="http://schemas.microsoft.com/office/powerpoint/2010/main" val="31263344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4BCE4-227E-47C5-93A1-4D6311FDE0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ADABD10-D345-41DA-8DCE-7891B5E15FED}"/>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DEC40C97-8D9C-4D31-8148-9C0142D76730}"/>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8193325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D971-DC82-401D-9493-8B37B67E1C1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4A6CC19-E8C0-48DD-A0A2-8EEF36C735DD}"/>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5A8D4F1F-464E-44A8-9C64-64BB4B8171E3}"/>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5688109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1DAE4-AA1D-4D57-ACC9-71BA565BB19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B8E736-376E-4E06-88AD-2E5D12F5962C}"/>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F5D5B564-9D25-4A54-BFBA-F9CE1EBB1631}"/>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8917582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AAAF2-155F-4B37-96C1-6F0848DEBF1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DF0E88-ADC8-47F0-B0CA-225985A8B39F}"/>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59255F36-5A8C-4E93-B875-C5B7521578B1}"/>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164988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5E862-BB6D-478F-AC00-230AE8E4C0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F53314A-CB2E-4130-8C9B-99F94EF83F26}"/>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BF993E32-19F5-4DCF-B361-3D43F69C7EC9}"/>
              </a:ext>
            </a:extLst>
          </p:cNvPr>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131582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7504E3-6BE8-44BE-A7A4-2D2824AF5260}"/>
              </a:ext>
            </a:extLst>
          </p:cNvPr>
          <p:cNvSpPr>
            <a:spLocks noGrp="1"/>
          </p:cNvSpPr>
          <p:nvPr>
            <p:ph idx="1"/>
          </p:nvPr>
        </p:nvSpPr>
        <p:spPr>
          <a:xfrm>
            <a:off x="838200" y="571500"/>
            <a:ext cx="10515600" cy="5605463"/>
          </a:xfrm>
        </p:spPr>
        <p:txBody>
          <a:bodyPr>
            <a:normAutofit lnSpcReduction="10000"/>
          </a:bodyPr>
          <a:lstStyle/>
          <a:p>
            <a:r>
              <a:rPr lang="en-US" dirty="0"/>
              <a:t>What I will tell you is that there is a reason you were supposed to highlight and make reaction comments on the two packets of stories about the Spanish Flu.  You will need to use information from each source in your PowerPoint.  I think there are many references that could be made, but for this long-term project that will take the place of our research paper, you will need to use each source at least once in your PowerPoint.  Please don’t try to use all of them on one slide!</a:t>
            </a:r>
          </a:p>
          <a:p>
            <a:r>
              <a:rPr lang="en-US" dirty="0"/>
              <a:t>I will send you the two possible ways that you can use the sources in your writings, along with the source cards for each packet reading.  I know this seems confusing right now, know that it is something that we will work on each time we have a “packet.”</a:t>
            </a:r>
          </a:p>
          <a:p>
            <a:r>
              <a:rPr lang="en-US" dirty="0"/>
              <a:t>For now, just start letting your answers come out. </a:t>
            </a:r>
          </a:p>
          <a:p>
            <a:r>
              <a:rPr lang="en-US" dirty="0"/>
              <a:t>This “Being a Primary Source during Covid-19” is taking the place of doing our research paper, because I could not (and still cannot) figure out how to make sure we would get the citations done.</a:t>
            </a:r>
          </a:p>
        </p:txBody>
      </p:sp>
    </p:spTree>
    <p:extLst>
      <p:ext uri="{BB962C8B-B14F-4D97-AF65-F5344CB8AC3E}">
        <p14:creationId xmlns:p14="http://schemas.microsoft.com/office/powerpoint/2010/main" val="2501051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208A0F-D930-4425-843B-079538F31ECF}"/>
              </a:ext>
            </a:extLst>
          </p:cNvPr>
          <p:cNvSpPr>
            <a:spLocks noGrp="1"/>
          </p:cNvSpPr>
          <p:nvPr>
            <p:ph idx="1"/>
          </p:nvPr>
        </p:nvSpPr>
        <p:spPr>
          <a:xfrm>
            <a:off x="838200" y="635000"/>
            <a:ext cx="10515600" cy="5541963"/>
          </a:xfrm>
        </p:spPr>
        <p:txBody>
          <a:bodyPr>
            <a:normAutofit lnSpcReduction="10000"/>
          </a:bodyPr>
          <a:lstStyle/>
          <a:p>
            <a:r>
              <a:rPr lang="en-US" dirty="0"/>
              <a:t>Since you are becoming a primary source for this historical time period, remember that we need dates and times—not for every single sentence, but do not leave it open for interpretation.  Use a calendar, e-mails, phone call log, text messages, Snapchat for that information—almost everything is logged in our digital world.</a:t>
            </a:r>
          </a:p>
          <a:p>
            <a:r>
              <a:rPr lang="en-US" dirty="0"/>
              <a:t>When you get ready to finalize your PowerPoint, you will get rid of/cut these slides.  You are welcome to change the title of this project to make it more personal, to make it more historical, to make it POP!  I will not be offended!</a:t>
            </a:r>
          </a:p>
          <a:p>
            <a:r>
              <a:rPr lang="en-US" dirty="0"/>
              <a:t>Please, visit and share with your parents.  You will be surprised at how much information will be put in your lap if you will use/share with the people around you.  Think of it like having class discussions—which are way more important than what the book answer says is correct!</a:t>
            </a:r>
          </a:p>
        </p:txBody>
      </p:sp>
    </p:spTree>
    <p:extLst>
      <p:ext uri="{BB962C8B-B14F-4D97-AF65-F5344CB8AC3E}">
        <p14:creationId xmlns:p14="http://schemas.microsoft.com/office/powerpoint/2010/main" val="2690494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904D6F9-1032-4F4D-8458-0F0B6D4CC310}"/>
              </a:ext>
            </a:extLst>
          </p:cNvPr>
          <p:cNvSpPr>
            <a:spLocks noGrp="1"/>
          </p:cNvSpPr>
          <p:nvPr>
            <p:ph type="title"/>
          </p:nvPr>
        </p:nvSpPr>
        <p:spPr/>
        <p:txBody>
          <a:bodyPr/>
          <a:lstStyle/>
          <a:p>
            <a:r>
              <a:rPr lang="en-US" dirty="0"/>
              <a:t>What are you so sick of already?</a:t>
            </a:r>
          </a:p>
        </p:txBody>
      </p:sp>
      <p:sp>
        <p:nvSpPr>
          <p:cNvPr id="5" name="Content Placeholder 4">
            <a:extLst>
              <a:ext uri="{FF2B5EF4-FFF2-40B4-BE49-F238E27FC236}">
                <a16:creationId xmlns:a16="http://schemas.microsoft.com/office/drawing/2014/main" id="{E9345BA1-227D-45D3-88E3-2D2BBCE70DB9}"/>
              </a:ext>
            </a:extLst>
          </p:cNvPr>
          <p:cNvSpPr>
            <a:spLocks noGrp="1"/>
          </p:cNvSpPr>
          <p:nvPr>
            <p:ph idx="1"/>
          </p:nvPr>
        </p:nvSpPr>
        <p:spPr/>
        <p:txBody>
          <a:bodyPr/>
          <a:lstStyle/>
          <a:p>
            <a:endParaRPr lang="en-US"/>
          </a:p>
        </p:txBody>
      </p:sp>
      <p:sp>
        <p:nvSpPr>
          <p:cNvPr id="6" name="Text Placeholder 5">
            <a:extLst>
              <a:ext uri="{FF2B5EF4-FFF2-40B4-BE49-F238E27FC236}">
                <a16:creationId xmlns:a16="http://schemas.microsoft.com/office/drawing/2014/main" id="{7A634A15-C2B5-4AE4-BBED-E9AD997ED5B3}"/>
              </a:ext>
            </a:extLst>
          </p:cNvPr>
          <p:cNvSpPr>
            <a:spLocks noGrp="1"/>
          </p:cNvSpPr>
          <p:nvPr>
            <p:ph type="body" sz="half" idx="2"/>
          </p:nvPr>
        </p:nvSpPr>
        <p:spPr/>
        <p:txBody>
          <a:bodyPr/>
          <a:lstStyle/>
          <a:p>
            <a:r>
              <a:rPr lang="en-US" dirty="0"/>
              <a:t>Examples:</a:t>
            </a:r>
          </a:p>
          <a:p>
            <a:r>
              <a:rPr lang="en-US" dirty="0"/>
              <a:t>Sentences that start with, “Now more than ever, we have to…”  (parents, news, employers, including from your teachers!)</a:t>
            </a:r>
          </a:p>
          <a:p>
            <a:r>
              <a:rPr lang="en-US" dirty="0"/>
              <a:t>Washing your hands frequently or other safety procedures (keep doing this, please!)</a:t>
            </a:r>
          </a:p>
          <a:p>
            <a:r>
              <a:rPr lang="en-US" dirty="0"/>
              <a:t>The unending memes and jokes.</a:t>
            </a:r>
          </a:p>
        </p:txBody>
      </p:sp>
    </p:spTree>
    <p:extLst>
      <p:ext uri="{BB962C8B-B14F-4D97-AF65-F5344CB8AC3E}">
        <p14:creationId xmlns:p14="http://schemas.microsoft.com/office/powerpoint/2010/main" val="1605015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4566C-71FE-4558-A425-BDEC334A67EF}"/>
              </a:ext>
            </a:extLst>
          </p:cNvPr>
          <p:cNvSpPr>
            <a:spLocks noGrp="1"/>
          </p:cNvSpPr>
          <p:nvPr>
            <p:ph type="title"/>
          </p:nvPr>
        </p:nvSpPr>
        <p:spPr/>
        <p:txBody>
          <a:bodyPr/>
          <a:lstStyle/>
          <a:p>
            <a:r>
              <a:rPr lang="en-US" dirty="0"/>
              <a:t>My Day</a:t>
            </a:r>
          </a:p>
        </p:txBody>
      </p:sp>
      <p:sp>
        <p:nvSpPr>
          <p:cNvPr id="3" name="Content Placeholder 2">
            <a:extLst>
              <a:ext uri="{FF2B5EF4-FFF2-40B4-BE49-F238E27FC236}">
                <a16:creationId xmlns:a16="http://schemas.microsoft.com/office/drawing/2014/main" id="{17D3D391-0C11-44A5-88F1-452BF6819C96}"/>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244A5249-0AEF-4E87-9A20-AC61E3AD09CE}"/>
              </a:ext>
            </a:extLst>
          </p:cNvPr>
          <p:cNvSpPr>
            <a:spLocks noGrp="1"/>
          </p:cNvSpPr>
          <p:nvPr>
            <p:ph type="body" sz="half" idx="2"/>
          </p:nvPr>
        </p:nvSpPr>
        <p:spPr/>
        <p:txBody>
          <a:bodyPr/>
          <a:lstStyle/>
          <a:p>
            <a:r>
              <a:rPr lang="en-US" dirty="0"/>
              <a:t>What’s your typical day like right now?</a:t>
            </a:r>
          </a:p>
          <a:p>
            <a:endParaRPr lang="en-US" dirty="0"/>
          </a:p>
          <a:p>
            <a:r>
              <a:rPr lang="en-US" dirty="0"/>
              <a:t>Do you not have a typical day—no schedule that you are used to?</a:t>
            </a:r>
          </a:p>
        </p:txBody>
      </p:sp>
    </p:spTree>
    <p:extLst>
      <p:ext uri="{BB962C8B-B14F-4D97-AF65-F5344CB8AC3E}">
        <p14:creationId xmlns:p14="http://schemas.microsoft.com/office/powerpoint/2010/main" val="2260575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CBFC6-6F40-4080-BD90-89AB281379FA}"/>
              </a:ext>
            </a:extLst>
          </p:cNvPr>
          <p:cNvSpPr>
            <a:spLocks noGrp="1"/>
          </p:cNvSpPr>
          <p:nvPr>
            <p:ph type="title"/>
          </p:nvPr>
        </p:nvSpPr>
        <p:spPr/>
        <p:txBody>
          <a:bodyPr/>
          <a:lstStyle/>
          <a:p>
            <a:r>
              <a:rPr lang="en-US" dirty="0"/>
              <a:t>Deep Thoughts</a:t>
            </a:r>
          </a:p>
        </p:txBody>
      </p:sp>
      <p:sp>
        <p:nvSpPr>
          <p:cNvPr id="3" name="Content Placeholder 2">
            <a:extLst>
              <a:ext uri="{FF2B5EF4-FFF2-40B4-BE49-F238E27FC236}">
                <a16:creationId xmlns:a16="http://schemas.microsoft.com/office/drawing/2014/main" id="{0C68EC0D-ACAD-438D-9304-B342F5319A5E}"/>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360C2EFD-D184-4FC6-8F17-AB4A489E72B5}"/>
              </a:ext>
            </a:extLst>
          </p:cNvPr>
          <p:cNvSpPr>
            <a:spLocks noGrp="1"/>
          </p:cNvSpPr>
          <p:nvPr>
            <p:ph type="body" sz="half" idx="2"/>
          </p:nvPr>
        </p:nvSpPr>
        <p:spPr/>
        <p:txBody>
          <a:bodyPr/>
          <a:lstStyle/>
          <a:p>
            <a:r>
              <a:rPr lang="en-US" dirty="0"/>
              <a:t>How do you think Covid-19 will change the world?  Your world?</a:t>
            </a:r>
          </a:p>
          <a:p>
            <a:r>
              <a:rPr lang="en-US" dirty="0"/>
              <a:t>How has Covid-19 made you think about your life?  Your hometown? Your state? The environment?</a:t>
            </a:r>
          </a:p>
        </p:txBody>
      </p:sp>
    </p:spTree>
    <p:extLst>
      <p:ext uri="{BB962C8B-B14F-4D97-AF65-F5344CB8AC3E}">
        <p14:creationId xmlns:p14="http://schemas.microsoft.com/office/powerpoint/2010/main" val="638441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E2387-BB6A-4341-BDEC-52BE795AC2D0}"/>
              </a:ext>
            </a:extLst>
          </p:cNvPr>
          <p:cNvSpPr>
            <a:spLocks noGrp="1"/>
          </p:cNvSpPr>
          <p:nvPr>
            <p:ph type="title"/>
          </p:nvPr>
        </p:nvSpPr>
        <p:spPr/>
        <p:txBody>
          <a:bodyPr/>
          <a:lstStyle/>
          <a:p>
            <a:r>
              <a:rPr lang="en-US" dirty="0"/>
              <a:t>Moments in Time</a:t>
            </a:r>
          </a:p>
        </p:txBody>
      </p:sp>
      <p:sp>
        <p:nvSpPr>
          <p:cNvPr id="3" name="Content Placeholder 2">
            <a:extLst>
              <a:ext uri="{FF2B5EF4-FFF2-40B4-BE49-F238E27FC236}">
                <a16:creationId xmlns:a16="http://schemas.microsoft.com/office/drawing/2014/main" id="{ED4EAB25-5D7E-4688-9B0A-268DE8FC6E6B}"/>
              </a:ext>
            </a:extLst>
          </p:cNvPr>
          <p:cNvSpPr>
            <a:spLocks noGrp="1"/>
          </p:cNvSpPr>
          <p:nvPr>
            <p:ph idx="1"/>
          </p:nvPr>
        </p:nvSpPr>
        <p:spPr/>
        <p:txBody>
          <a:bodyPr/>
          <a:lstStyle/>
          <a:p>
            <a:endParaRPr lang="en-US"/>
          </a:p>
        </p:txBody>
      </p:sp>
      <p:sp>
        <p:nvSpPr>
          <p:cNvPr id="4" name="Text Placeholder 3">
            <a:extLst>
              <a:ext uri="{FF2B5EF4-FFF2-40B4-BE49-F238E27FC236}">
                <a16:creationId xmlns:a16="http://schemas.microsoft.com/office/drawing/2014/main" id="{0B2AE4FC-0A5C-47EE-B117-CCC5B0399756}"/>
              </a:ext>
            </a:extLst>
          </p:cNvPr>
          <p:cNvSpPr>
            <a:spLocks noGrp="1"/>
          </p:cNvSpPr>
          <p:nvPr>
            <p:ph type="body" sz="half" idx="2"/>
          </p:nvPr>
        </p:nvSpPr>
        <p:spPr/>
        <p:txBody>
          <a:bodyPr/>
          <a:lstStyle/>
          <a:p>
            <a:r>
              <a:rPr lang="en-US" dirty="0"/>
              <a:t>What did you think when we called off school for the week?</a:t>
            </a:r>
          </a:p>
        </p:txBody>
      </p:sp>
    </p:spTree>
    <p:extLst>
      <p:ext uri="{BB962C8B-B14F-4D97-AF65-F5344CB8AC3E}">
        <p14:creationId xmlns:p14="http://schemas.microsoft.com/office/powerpoint/2010/main" val="3211574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15176</TotalTime>
  <Words>1789</Words>
  <Application>Microsoft Office PowerPoint</Application>
  <PresentationFormat>Widescreen</PresentationFormat>
  <Paragraphs>94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Living Through History</vt:lpstr>
      <vt:lpstr>What are we going to do with this PowerPoint?</vt:lpstr>
      <vt:lpstr>PowerPoint Presentation</vt:lpstr>
      <vt:lpstr>PowerPoint Presentation</vt:lpstr>
      <vt:lpstr>PowerPoint Presentation</vt:lpstr>
      <vt:lpstr>What are you so sick of already?</vt:lpstr>
      <vt:lpstr>My Day</vt:lpstr>
      <vt:lpstr>Deep Thoughts</vt:lpstr>
      <vt:lpstr>Moments in Time</vt:lpstr>
      <vt:lpstr>Smack in the Face</vt:lpstr>
      <vt:lpstr>Family</vt:lpstr>
      <vt:lpstr>Holiday Interrupted</vt:lpstr>
      <vt:lpstr>Couch (Bed) Potato</vt:lpstr>
      <vt:lpstr>My Great Day</vt:lpstr>
      <vt:lpstr>Alas, School</vt:lpstr>
      <vt:lpstr>Ugh!</vt:lpstr>
      <vt:lpstr>So Many Questions</vt:lpstr>
      <vt:lpstr>A Letter, Really? </vt:lpstr>
      <vt:lpstr>Extra! Extra! Read (Watch!) All About It!</vt:lpstr>
      <vt:lpstr>“Ripley’s Believe It or Not” Rerun (Look up the tv show.  It might be some binge-watching for you!)</vt:lpstr>
      <vt:lpstr>Comedy Vs. Tragedy</vt:lpstr>
      <vt:lpstr>Week-by-Week</vt:lpstr>
      <vt:lpstr>1,000 Words</vt:lpstr>
      <vt:lpstr>My Area</vt:lpstr>
      <vt:lpstr>Forward to the Future</vt:lpstr>
      <vt:lpstr>Thanks, Boogeyman!</vt:lpstr>
      <vt:lpstr>Irony isn’t just found in stories, Mrs. Anson.</vt:lpstr>
      <vt:lpstr>Silver Linings</vt:lpstr>
      <vt:lpstr>All Mine</vt:lpstr>
      <vt:lpstr>Additional Slides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Through History</dc:title>
  <dc:creator>Lisa Anson</dc:creator>
  <cp:lastModifiedBy>Lisa Anson</cp:lastModifiedBy>
  <cp:revision>14</cp:revision>
  <dcterms:created xsi:type="dcterms:W3CDTF">2020-04-07T15:56:35Z</dcterms:created>
  <dcterms:modified xsi:type="dcterms:W3CDTF">2020-04-18T04:52:41Z</dcterms:modified>
</cp:coreProperties>
</file>